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5056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61799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21427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19605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0734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6639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95167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15125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9720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1212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332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3162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7649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8344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334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96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51933-C5BA-4EA1-8584-BD4765877F2D}" type="datetimeFigureOut">
              <a:rPr lang="de-DE" smtClean="0"/>
              <a:t>28.04.2015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CCE193A-BD7C-4699-AF00-84BD4AFD365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4527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Übung 01 - PHP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1765390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GET </a:t>
            </a:r>
            <a:r>
              <a:rPr lang="de-DE" dirty="0" err="1" smtClean="0"/>
              <a:t>request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Receives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title </a:t>
            </a:r>
            <a:r>
              <a:rPr lang="de-DE" dirty="0" err="1" smtClean="0"/>
              <a:t>of</a:t>
            </a:r>
            <a:r>
              <a:rPr lang="de-DE" dirty="0" smtClean="0"/>
              <a:t> a Wikipedia Page</a:t>
            </a:r>
          </a:p>
          <a:p>
            <a:r>
              <a:rPr lang="de-DE" dirty="0" smtClean="0"/>
              <a:t>Returns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amount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picutres</a:t>
            </a:r>
            <a:r>
              <a:rPr lang="de-DE" dirty="0" smtClean="0"/>
              <a:t> on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site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JSON</a:t>
            </a:r>
            <a:endParaRPr lang="de-DE" dirty="0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3122989"/>
            <a:ext cx="4659933" cy="8584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449326"/>
            <a:ext cx="10925794" cy="148701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Ellipse 6"/>
          <p:cNvSpPr/>
          <p:nvPr/>
        </p:nvSpPr>
        <p:spPr>
          <a:xfrm>
            <a:off x="6656294" y="4652682"/>
            <a:ext cx="1519518" cy="578224"/>
          </a:xfrm>
          <a:prstGeom prst="ellipse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74387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930400"/>
            <a:ext cx="9564919" cy="1117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2273522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POST </a:t>
            </a:r>
            <a:r>
              <a:rPr lang="de-DE" dirty="0" err="1" smtClean="0"/>
              <a:t>request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Receives a JSON Object that contains two numbers and an action to perform</a:t>
            </a:r>
          </a:p>
          <a:p>
            <a:r>
              <a:rPr lang="en-US" dirty="0" smtClean="0"/>
              <a:t>Returns </a:t>
            </a:r>
            <a:r>
              <a:rPr lang="en-US" dirty="0"/>
              <a:t>result of the computation as JSON</a:t>
            </a:r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918" y="3155491"/>
            <a:ext cx="4725639" cy="15509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2725" y="3155491"/>
            <a:ext cx="5157500" cy="297596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0029354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Example</a:t>
            </a:r>
            <a:endParaRPr lang="de-DE" dirty="0"/>
          </a:p>
        </p:txBody>
      </p:sp>
      <p:pic>
        <p:nvPicPr>
          <p:cNvPr id="4" name="Inhaltsplatzhalt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781" y="1462136"/>
            <a:ext cx="8596312" cy="2830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38" y="1462136"/>
            <a:ext cx="10526594" cy="29150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Ellipse 5"/>
          <p:cNvSpPr/>
          <p:nvPr/>
        </p:nvSpPr>
        <p:spPr>
          <a:xfrm>
            <a:off x="295835" y="3778624"/>
            <a:ext cx="1506071" cy="766482"/>
          </a:xfrm>
          <a:prstGeom prst="ellipse">
            <a:avLst/>
          </a:prstGeom>
          <a:noFill/>
          <a:ln w="5715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599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0</TotalTime>
  <Words>49</Words>
  <Application>Microsoft Office PowerPoint</Application>
  <PresentationFormat>Breitbild</PresentationFormat>
  <Paragraphs>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9" baseType="lpstr">
      <vt:lpstr>Arial</vt:lpstr>
      <vt:lpstr>Trebuchet MS</vt:lpstr>
      <vt:lpstr>Wingdings 3</vt:lpstr>
      <vt:lpstr>Facette</vt:lpstr>
      <vt:lpstr>Übung 01 - PHP</vt:lpstr>
      <vt:lpstr>The GET request</vt:lpstr>
      <vt:lpstr>Example</vt:lpstr>
      <vt:lpstr>The POST request</vt:lpstr>
      <vt:lpstr>Example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Übung 01 - PHP</dc:title>
  <dc:creator>Stefan Faßrainer</dc:creator>
  <cp:lastModifiedBy>Stefan Faßrainer</cp:lastModifiedBy>
  <cp:revision>4</cp:revision>
  <dcterms:created xsi:type="dcterms:W3CDTF">2015-04-28T06:33:59Z</dcterms:created>
  <dcterms:modified xsi:type="dcterms:W3CDTF">2015-04-28T07:11:34Z</dcterms:modified>
</cp:coreProperties>
</file>